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0"/>
  </p:notesMasterIdLst>
  <p:sldIdLst>
    <p:sldId id="642" r:id="rId2"/>
    <p:sldId id="641" r:id="rId3"/>
    <p:sldId id="297" r:id="rId4"/>
    <p:sldId id="331" r:id="rId5"/>
    <p:sldId id="290" r:id="rId6"/>
    <p:sldId id="298" r:id="rId7"/>
    <p:sldId id="319" r:id="rId8"/>
    <p:sldId id="322" r:id="rId9"/>
    <p:sldId id="259" r:id="rId10"/>
    <p:sldId id="327" r:id="rId11"/>
    <p:sldId id="305" r:id="rId12"/>
    <p:sldId id="328" r:id="rId13"/>
    <p:sldId id="257" r:id="rId14"/>
    <p:sldId id="265" r:id="rId15"/>
    <p:sldId id="644" r:id="rId16"/>
    <p:sldId id="258" r:id="rId17"/>
    <p:sldId id="355" r:id="rId18"/>
    <p:sldId id="356" r:id="rId19"/>
    <p:sldId id="350" r:id="rId20"/>
    <p:sldId id="274" r:id="rId21"/>
    <p:sldId id="351" r:id="rId22"/>
    <p:sldId id="261" r:id="rId23"/>
    <p:sldId id="316" r:id="rId24"/>
    <p:sldId id="534" r:id="rId25"/>
    <p:sldId id="640" r:id="rId26"/>
    <p:sldId id="269" r:id="rId27"/>
    <p:sldId id="267" r:id="rId28"/>
    <p:sldId id="64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9869A-4980-42CF-BA82-AC70A1B05F37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00EA1-2D11-4D42-8F05-424A59C40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sanh</a:t>
            </a:r>
            <a:r>
              <a:rPr lang="en-US" baseline="0" dirty="0"/>
              <a:t> 2 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4B841-7461-43A1-842A-B138E0AA19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font </a:t>
            </a:r>
            <a:r>
              <a:rPr lang="en-US" dirty="0" err="1"/>
              <a:t>chữ</a:t>
            </a:r>
            <a:r>
              <a:rPr lang="en-US" dirty="0"/>
              <a:t> VNI-Avo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font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968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0EA1-2D11-4D42-8F05-424A59C40CF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2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83501" y="887859"/>
            <a:ext cx="72918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841" y="3120015"/>
            <a:ext cx="7381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9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5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3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3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86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26242">
              <a:defRPr/>
            </a:pPr>
            <a:fld id="{DD07FCEE-6560-45C4-A516-197D754854BA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526242">
                <a:defRPr/>
              </a:pPr>
              <a:t>10/8/2021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26242"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26242">
              <a:defRPr/>
            </a:pPr>
            <a:fld id="{00483A33-F7B1-4E70-8506-AF4DFFA13804}" type="slidenum">
              <a:rPr lang="en-US" smtClean="0"/>
              <a:pPr defTabSz="52624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9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5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9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9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4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3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6CD4D7A-02D8-47F8-8971-8D2603363AEA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93B694-51FD-4D66-AD65-EEBA38087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0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oa ve">
            <a:extLst>
              <a:ext uri="{FF2B5EF4-FFF2-40B4-BE49-F238E27FC236}">
                <a16:creationId xmlns:a16="http://schemas.microsoft.com/office/drawing/2014/main" id="{302C0E3C-C943-4FF6-81EE-6C8927EA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80576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oa ve">
            <a:extLst>
              <a:ext uri="{FF2B5EF4-FFF2-40B4-BE49-F238E27FC236}">
                <a16:creationId xmlns:a16="http://schemas.microsoft.com/office/drawing/2014/main" id="{070134C6-74F4-4515-B6ED-CAD8513C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>
            <a:extLst>
              <a:ext uri="{FF2B5EF4-FFF2-40B4-BE49-F238E27FC236}">
                <a16:creationId xmlns:a16="http://schemas.microsoft.com/office/drawing/2014/main" id="{02559FAD-D361-4F44-B147-CB59F9C2B5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blumen-pflanzen051">
            <a:extLst>
              <a:ext uri="{FF2B5EF4-FFF2-40B4-BE49-F238E27FC236}">
                <a16:creationId xmlns:a16="http://schemas.microsoft.com/office/drawing/2014/main" id="{FFD6102D-6D75-446B-9C78-2FCFEC8599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blumen-pflanzen051">
            <a:extLst>
              <a:ext uri="{FF2B5EF4-FFF2-40B4-BE49-F238E27FC236}">
                <a16:creationId xmlns:a16="http://schemas.microsoft.com/office/drawing/2014/main" id="{105C0FC0-F08D-4DE7-9123-65659700B1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lumen-pflanzen051">
            <a:extLst>
              <a:ext uri="{FF2B5EF4-FFF2-40B4-BE49-F238E27FC236}">
                <a16:creationId xmlns:a16="http://schemas.microsoft.com/office/drawing/2014/main" id="{29FF7806-7C37-4C2D-AD58-BA2B00B7EA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blumen-pflanzen051">
            <a:extLst>
              <a:ext uri="{FF2B5EF4-FFF2-40B4-BE49-F238E27FC236}">
                <a16:creationId xmlns:a16="http://schemas.microsoft.com/office/drawing/2014/main" id="{B0AA2B93-D0A8-49D1-9264-E037F51B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blumen-pflanzen051">
            <a:extLst>
              <a:ext uri="{FF2B5EF4-FFF2-40B4-BE49-F238E27FC236}">
                <a16:creationId xmlns:a16="http://schemas.microsoft.com/office/drawing/2014/main" id="{D34BC446-9E78-4064-B79C-447AEA3B3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butterflies_flowers_md_clr">
            <a:extLst>
              <a:ext uri="{FF2B5EF4-FFF2-40B4-BE49-F238E27FC236}">
                <a16:creationId xmlns:a16="http://schemas.microsoft.com/office/drawing/2014/main" id="{29F82DC9-6679-46A4-8734-2F62BCDC0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3d butterfly">
            <a:extLst>
              <a:ext uri="{FF2B5EF4-FFF2-40B4-BE49-F238E27FC236}">
                <a16:creationId xmlns:a16="http://schemas.microsoft.com/office/drawing/2014/main" id="{77D6D043-182A-4BF9-B655-1A103D7850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57801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 descr="3d butterfly">
            <a:extLst>
              <a:ext uri="{FF2B5EF4-FFF2-40B4-BE49-F238E27FC236}">
                <a16:creationId xmlns:a16="http://schemas.microsoft.com/office/drawing/2014/main" id="{FD3ED4CF-EED2-4862-BA78-26F91B2D71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98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Nho Thay.MP3">
            <a:hlinkClick r:id="" action="ppaction://media"/>
            <a:extLst>
              <a:ext uri="{FF2B5EF4-FFF2-40B4-BE49-F238E27FC236}">
                <a16:creationId xmlns:a16="http://schemas.microsoft.com/office/drawing/2014/main" id="{5A79E84F-512F-4A61-A090-0845949B8E5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9">
            <a:extLst>
              <a:ext uri="{FF2B5EF4-FFF2-40B4-BE49-F238E27FC236}">
                <a16:creationId xmlns:a16="http://schemas.microsoft.com/office/drawing/2014/main" id="{7CA08487-29CA-40C8-9A99-DABD6F5B6E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099" y="1100138"/>
            <a:ext cx="4951406" cy="11422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8"/>
              </a:avLst>
            </a:prstTxWarp>
          </a:bodyPr>
          <a:lstStyle/>
          <a:p>
            <a:pPr algn="ctr"/>
            <a:r>
              <a:rPr lang="en-US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iệt 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904144A5-A2D2-4EFE-8F19-780F0E63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9" y="2302640"/>
            <a:ext cx="2577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0000FF"/>
                </a:solidFill>
              </a:rPr>
              <a:t>CHỦ Đ</a:t>
            </a:r>
            <a:r>
              <a:rPr lang="en-US" altLang="en-US" sz="4000" b="1" dirty="0">
                <a:solidFill>
                  <a:srgbClr val="0000FF"/>
                </a:solidFill>
              </a:rPr>
              <a:t>Ề 3</a:t>
            </a:r>
            <a:endParaRPr lang="en-US" altLang="en-US" sz="40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E02D5F9-8EE8-49B5-BEF2-2A08020DD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715" y="2836133"/>
            <a:ext cx="5252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00FF"/>
                </a:solidFill>
              </a:rPr>
              <a:t>Bài</a:t>
            </a:r>
            <a:r>
              <a:rPr lang="en-US" altLang="en-US" sz="6000" b="1" dirty="0">
                <a:solidFill>
                  <a:srgbClr val="0000FF"/>
                </a:solidFill>
              </a:rPr>
              <a:t> 4</a:t>
            </a:r>
            <a:r>
              <a:rPr lang="en-US" altLang="en-US" sz="6000" b="1" dirty="0">
                <a:solidFill>
                  <a:srgbClr val="002060"/>
                </a:solidFill>
              </a:rPr>
              <a:t>: </a:t>
            </a:r>
            <a:r>
              <a:rPr lang="en-US" altLang="en-US" sz="6000" b="1" dirty="0" err="1">
                <a:solidFill>
                  <a:srgbClr val="002060"/>
                </a:solidFill>
              </a:rPr>
              <a:t>ch</a:t>
            </a:r>
            <a:r>
              <a:rPr lang="en-US" altLang="en-US" sz="6000" b="1" dirty="0">
                <a:solidFill>
                  <a:srgbClr val="002060"/>
                </a:solidFill>
              </a:rPr>
              <a:t> - </a:t>
            </a:r>
            <a:r>
              <a:rPr lang="en-US" altLang="en-US" sz="6000" b="1" dirty="0" err="1">
                <a:solidFill>
                  <a:srgbClr val="002060"/>
                </a:solidFill>
              </a:rPr>
              <a:t>kh</a:t>
            </a:r>
            <a:endParaRPr lang="en-US" alt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1E3D4C-798C-4CCA-8265-64174388530F}"/>
              </a:ext>
            </a:extLst>
          </p:cNvPr>
          <p:cNvSpPr/>
          <p:nvPr/>
        </p:nvSpPr>
        <p:spPr>
          <a:xfrm>
            <a:off x="1524000" y="311497"/>
            <a:ext cx="9633676" cy="675892"/>
          </a:xfrm>
          <a:prstGeom prst="rect">
            <a:avLst/>
          </a:prstGeom>
          <a:noFill/>
        </p:spPr>
        <p:txBody>
          <a:bodyPr wrap="square" lIns="67691" tIns="33846" rIns="67691" bIns="338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75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48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94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94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94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08 </a:t>
            </a:r>
            <a:r>
              <a:rPr lang="en-US" sz="3948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94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10 năm2021</a:t>
            </a:r>
          </a:p>
        </p:txBody>
      </p:sp>
    </p:spTree>
    <p:extLst>
      <p:ext uri="{BB962C8B-B14F-4D97-AF65-F5344CB8AC3E}">
        <p14:creationId xmlns:p14="http://schemas.microsoft.com/office/powerpoint/2010/main" val="28833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648">
        <p:fade/>
      </p:transition>
    </mc:Choice>
    <mc:Fallback xmlns="">
      <p:transition spd="med" advTm="139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hữ ch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04788"/>
            <a:ext cx="11811000" cy="6653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5676899" y="2171701"/>
            <a:ext cx="4191001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-10428"/>
            <a:ext cx="10972800" cy="68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5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ữ khế nguy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B787B-E838-4C0B-8E36-5B7706A72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9378" y="0"/>
            <a:ext cx="840809" cy="950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A96EC-7185-40FE-9075-75C92741ABC9}"/>
              </a:ext>
            </a:extLst>
          </p:cNvPr>
          <p:cNvSpPr txBox="1"/>
          <p:nvPr/>
        </p:nvSpPr>
        <p:spPr>
          <a:xfrm>
            <a:off x="8055190" y="2447224"/>
            <a:ext cx="30860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VNI-Avo" pitchFamily="2" charset="0"/>
                <a:cs typeface="Arial" pitchFamily="34" charset="0"/>
              </a:rPr>
              <a:t>caù</a:t>
            </a:r>
            <a:r>
              <a:rPr lang="en-US" sz="45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kh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o</a:t>
            </a:r>
            <a:endParaRPr lang="en-US" sz="45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6AE4D-73C1-46C1-995E-E5C347583D47}"/>
              </a:ext>
            </a:extLst>
          </p:cNvPr>
          <p:cNvSpPr txBox="1"/>
          <p:nvPr/>
        </p:nvSpPr>
        <p:spPr>
          <a:xfrm>
            <a:off x="8020077" y="5830993"/>
            <a:ext cx="25163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aø</a:t>
            </a:r>
            <a:r>
              <a:rPr lang="en-US" sz="45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laø</a:t>
            </a:r>
            <a:endParaRPr lang="en-US" sz="45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67F78-F269-47E6-8431-59808DF377F1}"/>
              </a:ext>
            </a:extLst>
          </p:cNvPr>
          <p:cNvSpPr txBox="1"/>
          <p:nvPr/>
        </p:nvSpPr>
        <p:spPr>
          <a:xfrm>
            <a:off x="1810341" y="2447224"/>
            <a:ext cx="23264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aû</a:t>
            </a:r>
            <a:r>
              <a:rPr lang="en-US" sz="45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caù</a:t>
            </a:r>
            <a:endParaRPr lang="en-US" sz="45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A984E-43C4-422C-9A54-0E0948EB955D}"/>
              </a:ext>
            </a:extLst>
          </p:cNvPr>
          <p:cNvSpPr txBox="1"/>
          <p:nvPr/>
        </p:nvSpPr>
        <p:spPr>
          <a:xfrm>
            <a:off x="1811636" y="5830993"/>
            <a:ext cx="23251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VNI-Avo" pitchFamily="2" charset="0"/>
                <a:cs typeface="Arial" pitchFamily="34" charset="0"/>
              </a:rPr>
              <a:t>caù</a:t>
            </a:r>
            <a:r>
              <a:rPr lang="en-US" sz="45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kh</a:t>
            </a:r>
            <a:r>
              <a:rPr lang="en-US" sz="4500" b="1" dirty="0" err="1">
                <a:latin typeface="VNI-Avo" pitchFamily="2" charset="0"/>
                <a:cs typeface="Arial" pitchFamily="34" charset="0"/>
              </a:rPr>
              <a:t>oâ</a:t>
            </a:r>
            <a:endParaRPr lang="en-US" sz="4500" b="1" dirty="0">
              <a:latin typeface="VNI-Avo" pitchFamily="2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E7486-00B2-45A2-A4F2-FEB13025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54" y="0"/>
            <a:ext cx="4872879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E09575-9737-4E78-B000-1C1B9CFD3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841" y="133527"/>
            <a:ext cx="5168777" cy="215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F6AFD2-21F7-48E9-A6DC-A92F3632F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30" y="3393279"/>
            <a:ext cx="413628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E7E6A6-5C67-42B7-91E7-E5764A8D9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516" y="3470634"/>
            <a:ext cx="4136283" cy="22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6D730A91-D257-4CA9-95E9-51FE7E918DF1}"/>
              </a:ext>
            </a:extLst>
          </p:cNvPr>
          <p:cNvSpPr/>
          <p:nvPr/>
        </p:nvSpPr>
        <p:spPr>
          <a:xfrm>
            <a:off x="299458" y="2146261"/>
            <a:ext cx="11963400" cy="1826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3975"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kheá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chaø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VNI-Avo" pitchFamily="2" charset="0"/>
              </a:rPr>
              <a:t>laø</a:t>
            </a:r>
            <a:r>
              <a:rPr lang="en-US" sz="6600" dirty="0">
                <a:solidFill>
                  <a:schemeClr val="tx1"/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A6562-01EA-4DEF-B36B-CF31A3E88880}"/>
              </a:ext>
            </a:extLst>
          </p:cNvPr>
          <p:cNvCxnSpPr>
            <a:cxnSpLocks/>
          </p:cNvCxnSpPr>
          <p:nvPr/>
        </p:nvCxnSpPr>
        <p:spPr>
          <a:xfrm>
            <a:off x="5603363" y="3581400"/>
            <a:ext cx="13308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0E1D2A-6140-44C9-A5A5-44AF9D849224}"/>
              </a:ext>
            </a:extLst>
          </p:cNvPr>
          <p:cNvCxnSpPr>
            <a:cxnSpLocks/>
          </p:cNvCxnSpPr>
          <p:nvPr/>
        </p:nvCxnSpPr>
        <p:spPr>
          <a:xfrm>
            <a:off x="8839200" y="3581400"/>
            <a:ext cx="1411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20976C-2DE5-4006-B06B-A3AA6688ACF5}"/>
              </a:ext>
            </a:extLst>
          </p:cNvPr>
          <p:cNvGrpSpPr/>
          <p:nvPr/>
        </p:nvGrpSpPr>
        <p:grpSpPr>
          <a:xfrm>
            <a:off x="0" y="0"/>
            <a:ext cx="12420600" cy="6858000"/>
            <a:chOff x="2329437" y="401398"/>
            <a:chExt cx="7848599" cy="46454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D85BD2-0607-48C0-935B-773603E8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437" y="401398"/>
              <a:ext cx="7848599" cy="46454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67CA71-DA6A-4158-A61A-51BD3C2F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458" y="1915891"/>
              <a:ext cx="743877" cy="5484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124C87-A95E-4888-8FC8-3FAC4E84E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7257">
              <a:off x="6101768" y="1654229"/>
              <a:ext cx="799652" cy="602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7FD98-8B4B-4EF4-99FD-A581FBDD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914400"/>
            <a:ext cx="11155591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96991-7385-4ACC-9FE5-A0582039E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8748" b="24881"/>
          <a:stretch/>
        </p:blipFill>
        <p:spPr>
          <a:xfrm>
            <a:off x="0" y="30956"/>
            <a:ext cx="1187687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oa ve">
            <a:extLst>
              <a:ext uri="{FF2B5EF4-FFF2-40B4-BE49-F238E27FC236}">
                <a16:creationId xmlns:a16="http://schemas.microsoft.com/office/drawing/2014/main" id="{302C0E3C-C943-4FF6-81EE-6C8927EA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80576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oa ve">
            <a:extLst>
              <a:ext uri="{FF2B5EF4-FFF2-40B4-BE49-F238E27FC236}">
                <a16:creationId xmlns:a16="http://schemas.microsoft.com/office/drawing/2014/main" id="{070134C6-74F4-4515-B6ED-CAD8513C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>
            <a:extLst>
              <a:ext uri="{FF2B5EF4-FFF2-40B4-BE49-F238E27FC236}">
                <a16:creationId xmlns:a16="http://schemas.microsoft.com/office/drawing/2014/main" id="{02559FAD-D361-4F44-B147-CB59F9C2B5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blumen-pflanzen051">
            <a:extLst>
              <a:ext uri="{FF2B5EF4-FFF2-40B4-BE49-F238E27FC236}">
                <a16:creationId xmlns:a16="http://schemas.microsoft.com/office/drawing/2014/main" id="{FFD6102D-6D75-446B-9C78-2FCFEC8599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blumen-pflanzen051">
            <a:extLst>
              <a:ext uri="{FF2B5EF4-FFF2-40B4-BE49-F238E27FC236}">
                <a16:creationId xmlns:a16="http://schemas.microsoft.com/office/drawing/2014/main" id="{105C0FC0-F08D-4DE7-9123-65659700B1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lumen-pflanzen051">
            <a:extLst>
              <a:ext uri="{FF2B5EF4-FFF2-40B4-BE49-F238E27FC236}">
                <a16:creationId xmlns:a16="http://schemas.microsoft.com/office/drawing/2014/main" id="{29FF7806-7C37-4C2D-AD58-BA2B00B7EA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blumen-pflanzen051">
            <a:extLst>
              <a:ext uri="{FF2B5EF4-FFF2-40B4-BE49-F238E27FC236}">
                <a16:creationId xmlns:a16="http://schemas.microsoft.com/office/drawing/2014/main" id="{B0AA2B93-D0A8-49D1-9264-E037F51B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blumen-pflanzen051">
            <a:extLst>
              <a:ext uri="{FF2B5EF4-FFF2-40B4-BE49-F238E27FC236}">
                <a16:creationId xmlns:a16="http://schemas.microsoft.com/office/drawing/2014/main" id="{D34BC446-9E78-4064-B79C-447AEA3B3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butterflies_flowers_md_clr">
            <a:extLst>
              <a:ext uri="{FF2B5EF4-FFF2-40B4-BE49-F238E27FC236}">
                <a16:creationId xmlns:a16="http://schemas.microsoft.com/office/drawing/2014/main" id="{29F82DC9-6679-46A4-8734-2F62BCDC0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3d butterfly">
            <a:extLst>
              <a:ext uri="{FF2B5EF4-FFF2-40B4-BE49-F238E27FC236}">
                <a16:creationId xmlns:a16="http://schemas.microsoft.com/office/drawing/2014/main" id="{77D6D043-182A-4BF9-B655-1A103D7850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57801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6" descr="3d butterfly">
            <a:extLst>
              <a:ext uri="{FF2B5EF4-FFF2-40B4-BE49-F238E27FC236}">
                <a16:creationId xmlns:a16="http://schemas.microsoft.com/office/drawing/2014/main" id="{24D04733-63DE-467F-9085-77081FAED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4001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 descr="3d butterfly">
            <a:extLst>
              <a:ext uri="{FF2B5EF4-FFF2-40B4-BE49-F238E27FC236}">
                <a16:creationId xmlns:a16="http://schemas.microsoft.com/office/drawing/2014/main" id="{FD3ED4CF-EED2-4862-BA78-26F91B2D71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98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Nho Thay.MP3">
            <a:hlinkClick r:id="" action="ppaction://media"/>
            <a:extLst>
              <a:ext uri="{FF2B5EF4-FFF2-40B4-BE49-F238E27FC236}">
                <a16:creationId xmlns:a16="http://schemas.microsoft.com/office/drawing/2014/main" id="{5A79E84F-512F-4A61-A090-0845949B8E5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9">
            <a:extLst>
              <a:ext uri="{FF2B5EF4-FFF2-40B4-BE49-F238E27FC236}">
                <a16:creationId xmlns:a16="http://schemas.microsoft.com/office/drawing/2014/main" id="{7CA08487-29CA-40C8-9A99-DABD6F5B6E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9194" y="228600"/>
            <a:ext cx="4951406" cy="11422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8"/>
              </a:avLst>
            </a:prstTxWarp>
          </a:bodyPr>
          <a:lstStyle/>
          <a:p>
            <a:pPr algn="ctr"/>
            <a:r>
              <a:rPr lang="en-US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iệt 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904144A5-A2D2-4EFE-8F19-780F0E63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330143"/>
            <a:ext cx="2577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0000FF"/>
                </a:solidFill>
              </a:rPr>
              <a:t>CHỦ Đ</a:t>
            </a:r>
            <a:r>
              <a:rPr lang="en-US" altLang="en-US" sz="4000" b="1" dirty="0">
                <a:solidFill>
                  <a:srgbClr val="0000FF"/>
                </a:solidFill>
              </a:rPr>
              <a:t>Ề 3</a:t>
            </a:r>
            <a:endParaRPr lang="en-US" altLang="en-US" sz="40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E02D5F9-8EE8-49B5-BEF2-2A08020DD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2224191"/>
            <a:ext cx="6934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rgbClr val="0000FF"/>
                </a:solidFill>
              </a:rPr>
              <a:t>Bài</a:t>
            </a:r>
            <a:r>
              <a:rPr lang="en-US" altLang="en-US" sz="6600" b="1" dirty="0">
                <a:solidFill>
                  <a:srgbClr val="0000FF"/>
                </a:solidFill>
              </a:rPr>
              <a:t> 5</a:t>
            </a:r>
            <a:r>
              <a:rPr lang="en-US" altLang="en-US" sz="6600" b="1" dirty="0">
                <a:solidFill>
                  <a:srgbClr val="002060"/>
                </a:solidFill>
              </a:rPr>
              <a:t>: </a:t>
            </a:r>
            <a:r>
              <a:rPr lang="en-US" altLang="en-US" sz="6600" b="1" dirty="0" err="1">
                <a:solidFill>
                  <a:srgbClr val="002060"/>
                </a:solidFill>
              </a:rPr>
              <a:t>Ôn</a:t>
            </a:r>
            <a:r>
              <a:rPr lang="en-US" altLang="en-US" sz="6600" b="1" dirty="0">
                <a:solidFill>
                  <a:srgbClr val="002060"/>
                </a:solidFill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</a:rPr>
              <a:t>tập</a:t>
            </a:r>
            <a:endParaRPr lang="en-US" alt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648">
        <p:fade/>
      </p:transition>
    </mc:Choice>
    <mc:Fallback xmlns="">
      <p:transition spd="med" advTm="139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extLst>
              <a:ext uri="{FF2B5EF4-FFF2-40B4-BE49-F238E27FC236}">
                <a16:creationId xmlns:a16="http://schemas.microsoft.com/office/drawing/2014/main" id="{A9CF13F6-2952-499D-AF3D-91D02EEA0204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97015" y="-1175362"/>
            <a:ext cx="6858000" cy="9204033"/>
          </a:xfrm>
          <a:prstGeom prst="rect">
            <a:avLst/>
          </a:prstGeom>
        </p:spPr>
      </p:pic>
      <p:pic>
        <p:nvPicPr>
          <p:cNvPr id="5" name="Picture 2" descr="Tiếng Việt 1 tập 1 - SGK Chân trời sáng tạo | NXB Giáo dục Việt Nam">
            <a:extLst>
              <a:ext uri="{FF2B5EF4-FFF2-40B4-BE49-F238E27FC236}">
                <a16:creationId xmlns:a16="http://schemas.microsoft.com/office/drawing/2014/main" id="{F24F596A-905E-4D18-8AE2-A8BA801A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57" y="455222"/>
            <a:ext cx="3983039" cy="58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4vanphongpham.com | Bút Chì 2b">
            <a:extLst>
              <a:ext uri="{FF2B5EF4-FFF2-40B4-BE49-F238E27FC236}">
                <a16:creationId xmlns:a16="http://schemas.microsoft.com/office/drawing/2014/main" id="{1BAA2175-A5FD-43F0-83F2-61853845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76" y="1740730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284783"/>
      </p:ext>
    </p:extLst>
  </p:cSld>
  <p:clrMapOvr>
    <a:masterClrMapping/>
  </p:clrMapOvr>
  <p:transition spd="slow" advTm="3218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4D748492-42B5-42C5-A554-1CEAA63F565F}"/>
              </a:ext>
            </a:extLst>
          </p:cNvPr>
          <p:cNvSpPr txBox="1"/>
          <p:nvPr/>
        </p:nvSpPr>
        <p:spPr>
          <a:xfrm>
            <a:off x="1878878" y="3536367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08EF4EB-8D15-44B1-B5E8-FE63D1B7E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5" y="752386"/>
            <a:ext cx="2465515" cy="246551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D4E6BAD-B9EA-4583-8E2F-5F3542985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237" y="1082038"/>
            <a:ext cx="1447699" cy="144529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B293586-34D1-4B2F-B85F-B31081499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316" flipH="1">
            <a:off x="4339585" y="-63739"/>
            <a:ext cx="1229123" cy="295349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4FC7096-2F02-4C64-8479-D901BE7BD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452">
            <a:off x="1297147" y="1226468"/>
            <a:ext cx="2285197" cy="221715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6C90BCDD-86F4-4FCA-BBD4-CB28D2550EE0}"/>
              </a:ext>
            </a:extLst>
          </p:cNvPr>
          <p:cNvSpPr txBox="1"/>
          <p:nvPr/>
        </p:nvSpPr>
        <p:spPr>
          <a:xfrm>
            <a:off x="4254360" y="3518950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89C0FFFB-5D3A-47F8-B3E3-258962BD3E64}"/>
              </a:ext>
            </a:extLst>
          </p:cNvPr>
          <p:cNvSpPr txBox="1"/>
          <p:nvPr/>
        </p:nvSpPr>
        <p:spPr>
          <a:xfrm>
            <a:off x="6705903" y="3474507"/>
            <a:ext cx="526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C33B4D0-4CDB-44B8-9840-575B9896CDB2}"/>
              </a:ext>
            </a:extLst>
          </p:cNvPr>
          <p:cNvSpPr txBox="1"/>
          <p:nvPr/>
        </p:nvSpPr>
        <p:spPr>
          <a:xfrm>
            <a:off x="9204222" y="3402655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4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9259DE6B-6449-4F60-968B-5F69AF9A44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12281" r="8429" b="16627"/>
          <a:stretch/>
        </p:blipFill>
        <p:spPr>
          <a:xfrm>
            <a:off x="8173907" y="1560652"/>
            <a:ext cx="2239450" cy="194944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ED65DD5-B547-4C20-8A1A-09D6B145E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1943" y="832275"/>
            <a:ext cx="2295716" cy="2719197"/>
          </a:xfrm>
          <a:prstGeom prst="rect">
            <a:avLst/>
          </a:prstGeom>
        </p:spPr>
      </p:pic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892" y="91676"/>
            <a:ext cx="659073" cy="64853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2359D1AA-B6E0-4181-B366-FCD5902A5480}"/>
              </a:ext>
            </a:extLst>
          </p:cNvPr>
          <p:cNvSpPr txBox="1"/>
          <p:nvPr/>
        </p:nvSpPr>
        <p:spPr>
          <a:xfrm>
            <a:off x="1861303" y="932877"/>
            <a:ext cx="1175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vi-VN" sz="1400">
              <a:solidFill>
                <a:schemeClr val="bg1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F5449-D6C0-4C70-88C2-7F986751C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94981">
            <a:off x="1599616" y="1435624"/>
            <a:ext cx="1698701" cy="1512503"/>
          </a:xfrm>
          <a:prstGeom prst="rect">
            <a:avLst/>
          </a:prstGeom>
        </p:spPr>
      </p:pic>
      <p:pic>
        <p:nvPicPr>
          <p:cNvPr id="19" name="Hình hoa huệ">
            <a:extLst>
              <a:ext uri="{FF2B5EF4-FFF2-40B4-BE49-F238E27FC236}">
                <a16:creationId xmlns:a16="http://schemas.microsoft.com/office/drawing/2014/main" id="{D8B42D70-EF6D-4426-AB47-A5B308EFC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851" y="305932"/>
            <a:ext cx="2286000" cy="312420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09427A8B-152B-47BA-A023-AB6B5469DF58}"/>
              </a:ext>
            </a:extLst>
          </p:cNvPr>
          <p:cNvSpPr txBox="1"/>
          <p:nvPr/>
        </p:nvSpPr>
        <p:spPr>
          <a:xfrm>
            <a:off x="2073755" y="3526105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l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6AD0071-26E3-43E4-AD08-57EDC4D8D09C}"/>
              </a:ext>
            </a:extLst>
          </p:cNvPr>
          <p:cNvSpPr txBox="1"/>
          <p:nvPr/>
        </p:nvSpPr>
        <p:spPr>
          <a:xfrm>
            <a:off x="3982394" y="3526105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h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70A59E35-0359-4CA0-805A-EFB4EAD20DA6}"/>
              </a:ext>
            </a:extLst>
          </p:cNvPr>
          <p:cNvSpPr txBox="1"/>
          <p:nvPr/>
        </p:nvSpPr>
        <p:spPr>
          <a:xfrm>
            <a:off x="5989519" y="3611940"/>
            <a:ext cx="1620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5C3A9A9-EDE6-4C26-A56E-3077AB478F0D}"/>
              </a:ext>
            </a:extLst>
          </p:cNvPr>
          <p:cNvSpPr txBox="1"/>
          <p:nvPr/>
        </p:nvSpPr>
        <p:spPr>
          <a:xfrm>
            <a:off x="8553650" y="3526104"/>
            <a:ext cx="1620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5B29F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vi-VN" sz="9600" b="1" dirty="0">
              <a:solidFill>
                <a:srgbClr val="05B29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79D3A-EC04-45CA-8DFC-4392D9A3D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9979" r="19167" b="1887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9F18ECAE-DEA5-49EB-A6E5-8B2EB726B896}"/>
              </a:ext>
            </a:extLst>
          </p:cNvPr>
          <p:cNvSpPr txBox="1"/>
          <p:nvPr/>
        </p:nvSpPr>
        <p:spPr>
          <a:xfrm>
            <a:off x="1883781" y="831371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5724" y="28135"/>
            <a:ext cx="816295" cy="803236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6A19EFC0-56B4-4737-8289-EDC344140AB5}"/>
              </a:ext>
            </a:extLst>
          </p:cNvPr>
          <p:cNvSpPr txBox="1"/>
          <p:nvPr/>
        </p:nvSpPr>
        <p:spPr>
          <a:xfrm>
            <a:off x="4259263" y="813954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F60A9E36-B5B1-4FB9-8ECA-4752B12FF52D}"/>
              </a:ext>
            </a:extLst>
          </p:cNvPr>
          <p:cNvSpPr txBox="1"/>
          <p:nvPr/>
        </p:nvSpPr>
        <p:spPr>
          <a:xfrm>
            <a:off x="6710806" y="769511"/>
            <a:ext cx="526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A9665A2D-B794-4B77-8C72-841D7B0E803D}"/>
              </a:ext>
            </a:extLst>
          </p:cNvPr>
          <p:cNvSpPr txBox="1"/>
          <p:nvPr/>
        </p:nvSpPr>
        <p:spPr>
          <a:xfrm>
            <a:off x="9209125" y="697659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055C566-1769-4F84-A19B-B207215B4A5D}"/>
              </a:ext>
            </a:extLst>
          </p:cNvPr>
          <p:cNvSpPr txBox="1"/>
          <p:nvPr/>
        </p:nvSpPr>
        <p:spPr>
          <a:xfrm>
            <a:off x="2206906" y="2730969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0719B0F7-60F3-4BA6-82D4-1312E9858C47}"/>
              </a:ext>
            </a:extLst>
          </p:cNvPr>
          <p:cNvSpPr txBox="1"/>
          <p:nvPr/>
        </p:nvSpPr>
        <p:spPr>
          <a:xfrm>
            <a:off x="4115545" y="2730969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CFCF902C-7F7B-4C3C-8C6B-C5947B1C7449}"/>
              </a:ext>
            </a:extLst>
          </p:cNvPr>
          <p:cNvSpPr txBox="1"/>
          <p:nvPr/>
        </p:nvSpPr>
        <p:spPr>
          <a:xfrm>
            <a:off x="6122670" y="2816804"/>
            <a:ext cx="1620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8A556CBA-FC7C-45E8-BB9B-E6449607E39E}"/>
              </a:ext>
            </a:extLst>
          </p:cNvPr>
          <p:cNvSpPr txBox="1"/>
          <p:nvPr/>
        </p:nvSpPr>
        <p:spPr>
          <a:xfrm>
            <a:off x="8686801" y="2730968"/>
            <a:ext cx="1620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vi-VN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5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80"/>
    </mc:Choice>
    <mc:Fallback xmlns="">
      <p:transition advTm="101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728C89D4-B3B8-4087-9330-FF0074AE8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19609"/>
            <a:ext cx="605054" cy="599934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E43C97F-6B88-45A0-A00B-357F481E1794}"/>
              </a:ext>
            </a:extLst>
          </p:cNvPr>
          <p:cNvGraphicFramePr>
            <a:graphicFrameLocks noGrp="1"/>
          </p:cNvGraphicFramePr>
          <p:nvPr/>
        </p:nvGraphicFramePr>
        <p:xfrm>
          <a:off x="2303683" y="70902"/>
          <a:ext cx="8211920" cy="6628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230">
                  <a:extLst>
                    <a:ext uri="{9D8B030D-6E8A-4147-A177-3AD203B41FA5}">
                      <a16:colId xmlns:a16="http://schemas.microsoft.com/office/drawing/2014/main" val="2879630776"/>
                    </a:ext>
                  </a:extLst>
                </a:gridCol>
                <a:gridCol w="1172230">
                  <a:extLst>
                    <a:ext uri="{9D8B030D-6E8A-4147-A177-3AD203B41FA5}">
                      <a16:colId xmlns:a16="http://schemas.microsoft.com/office/drawing/2014/main" val="3412514731"/>
                    </a:ext>
                  </a:extLst>
                </a:gridCol>
                <a:gridCol w="1173492">
                  <a:extLst>
                    <a:ext uri="{9D8B030D-6E8A-4147-A177-3AD203B41FA5}">
                      <a16:colId xmlns:a16="http://schemas.microsoft.com/office/drawing/2014/main" val="4101139091"/>
                    </a:ext>
                  </a:extLst>
                </a:gridCol>
                <a:gridCol w="1173492">
                  <a:extLst>
                    <a:ext uri="{9D8B030D-6E8A-4147-A177-3AD203B41FA5}">
                      <a16:colId xmlns:a16="http://schemas.microsoft.com/office/drawing/2014/main" val="854723743"/>
                    </a:ext>
                  </a:extLst>
                </a:gridCol>
                <a:gridCol w="1173492">
                  <a:extLst>
                    <a:ext uri="{9D8B030D-6E8A-4147-A177-3AD203B41FA5}">
                      <a16:colId xmlns:a16="http://schemas.microsoft.com/office/drawing/2014/main" val="3920235472"/>
                    </a:ext>
                  </a:extLst>
                </a:gridCol>
                <a:gridCol w="1173492">
                  <a:extLst>
                    <a:ext uri="{9D8B030D-6E8A-4147-A177-3AD203B41FA5}">
                      <a16:colId xmlns:a16="http://schemas.microsoft.com/office/drawing/2014/main" val="170595803"/>
                    </a:ext>
                  </a:extLst>
                </a:gridCol>
                <a:gridCol w="1173492">
                  <a:extLst>
                    <a:ext uri="{9D8B030D-6E8A-4147-A177-3AD203B41FA5}">
                      <a16:colId xmlns:a16="http://schemas.microsoft.com/office/drawing/2014/main" val="3727936610"/>
                    </a:ext>
                  </a:extLst>
                </a:gridCol>
              </a:tblGrid>
              <a:tr h="852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>
                          <a:solidFill>
                            <a:srgbClr val="FF0000"/>
                          </a:solidFill>
                          <a:latin typeface="VNI-Avo" pitchFamily="2" charset="0"/>
                          <a:cs typeface="Arial-SGK-TV" pitchFamily="2" charset="0"/>
                        </a:rPr>
                        <a:t>a</a:t>
                      </a:r>
                      <a:endParaRPr lang="vi-VN" sz="4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5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  <a:endParaRPr lang="vi-VN" sz="4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vi-VN" sz="4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vi-VN" sz="4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err="1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4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13021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8509"/>
                  </a:ext>
                </a:extLst>
              </a:tr>
              <a:tr h="85255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839739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592386"/>
                  </a:ext>
                </a:extLst>
              </a:tr>
              <a:tr h="85255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54345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912977"/>
                  </a:ext>
                </a:extLst>
              </a:tr>
              <a:tr h="85255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ch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807767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</a:t>
                      </a:r>
                      <a:endParaRPr lang="vi-VN" sz="4000" dirty="0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46" marR="681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58726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3D90A86E-C81B-4B8E-973B-B5080B154901}"/>
              </a:ext>
            </a:extLst>
          </p:cNvPr>
          <p:cNvSpPr txBox="1"/>
          <p:nvPr/>
        </p:nvSpPr>
        <p:spPr>
          <a:xfrm>
            <a:off x="3235111" y="1005702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-Avo" pitchFamily="2" charset="0"/>
                <a:cs typeface="Arial-SGK-TV" pitchFamily="2" charset="0"/>
              </a:rPr>
              <a:t>da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5CEDC10-1F8E-42E1-B150-4B5D841CDE71}"/>
              </a:ext>
            </a:extLst>
          </p:cNvPr>
          <p:cNvSpPr txBox="1"/>
          <p:nvPr/>
        </p:nvSpPr>
        <p:spPr>
          <a:xfrm>
            <a:off x="3222215" y="1799611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  <a:cs typeface="Arial-SGK-TV" pitchFamily="2" charset="0"/>
              </a:rPr>
              <a:t>ña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7BFFEA-E1DF-4CE7-894F-84558BF7E43F}"/>
              </a:ext>
            </a:extLst>
          </p:cNvPr>
          <p:cNvSpPr txBox="1"/>
          <p:nvPr/>
        </p:nvSpPr>
        <p:spPr>
          <a:xfrm>
            <a:off x="4323395" y="921311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do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61AF5DB-603B-4681-AB7A-A7EB2626357C}"/>
              </a:ext>
            </a:extLst>
          </p:cNvPr>
          <p:cNvSpPr txBox="1"/>
          <p:nvPr/>
        </p:nvSpPr>
        <p:spPr>
          <a:xfrm>
            <a:off x="5514834" y="937109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dô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7BF5B1-2FF4-4949-BF18-320CCC90BD29}"/>
              </a:ext>
            </a:extLst>
          </p:cNvPr>
          <p:cNvSpPr txBox="1"/>
          <p:nvPr/>
        </p:nvSpPr>
        <p:spPr>
          <a:xfrm>
            <a:off x="6698648" y="945466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de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784884-A9D1-463D-AF5B-FE9F694E976C}"/>
              </a:ext>
            </a:extLst>
          </p:cNvPr>
          <p:cNvSpPr txBox="1"/>
          <p:nvPr/>
        </p:nvSpPr>
        <p:spPr>
          <a:xfrm>
            <a:off x="7890087" y="945466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dê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330883-1580-4C64-B6DA-1AE304800452}"/>
              </a:ext>
            </a:extLst>
          </p:cNvPr>
          <p:cNvSpPr txBox="1"/>
          <p:nvPr/>
        </p:nvSpPr>
        <p:spPr>
          <a:xfrm>
            <a:off x="8995580" y="952668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di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E135719-D163-426D-BC6D-2AB3C2DBF2F6}"/>
              </a:ext>
            </a:extLst>
          </p:cNvPr>
          <p:cNvSpPr txBox="1"/>
          <p:nvPr/>
        </p:nvSpPr>
        <p:spPr>
          <a:xfrm>
            <a:off x="4278192" y="1756929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đo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D3D148E-2C3E-4C91-BE99-F4DEF6F83B64}"/>
              </a:ext>
            </a:extLst>
          </p:cNvPr>
          <p:cNvSpPr txBox="1"/>
          <p:nvPr/>
        </p:nvSpPr>
        <p:spPr>
          <a:xfrm>
            <a:off x="5503636" y="1763691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đô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926DF5F-A5D1-42CC-A2FA-13CF80B75EDF}"/>
              </a:ext>
            </a:extLst>
          </p:cNvPr>
          <p:cNvSpPr txBox="1"/>
          <p:nvPr/>
        </p:nvSpPr>
        <p:spPr>
          <a:xfrm>
            <a:off x="6662751" y="1757576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đe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447A64-FB48-4361-BB42-56BA190BC0AA}"/>
              </a:ext>
            </a:extLst>
          </p:cNvPr>
          <p:cNvSpPr txBox="1"/>
          <p:nvPr/>
        </p:nvSpPr>
        <p:spPr>
          <a:xfrm>
            <a:off x="7839129" y="1734522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đê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90338D0-21FA-43B8-8E95-2DC90565C903}"/>
              </a:ext>
            </a:extLst>
          </p:cNvPr>
          <p:cNvSpPr txBox="1"/>
          <p:nvPr/>
        </p:nvSpPr>
        <p:spPr>
          <a:xfrm>
            <a:off x="8971605" y="1743142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đi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EAEB58B-9A7F-49B9-A5E9-79DC6AB7706E}"/>
              </a:ext>
            </a:extLst>
          </p:cNvPr>
          <p:cNvSpPr txBox="1"/>
          <p:nvPr/>
        </p:nvSpPr>
        <p:spPr>
          <a:xfrm>
            <a:off x="6756769" y="2567356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87D30E-1563-41BA-8B59-8F0C8DB4D634}"/>
              </a:ext>
            </a:extLst>
          </p:cNvPr>
          <p:cNvSpPr txBox="1"/>
          <p:nvPr/>
        </p:nvSpPr>
        <p:spPr>
          <a:xfrm>
            <a:off x="7890087" y="2577907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kê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EDAFEFE-A63A-4176-BF8C-B759814ED244}"/>
              </a:ext>
            </a:extLst>
          </p:cNvPr>
          <p:cNvSpPr txBox="1"/>
          <p:nvPr/>
        </p:nvSpPr>
        <p:spPr>
          <a:xfrm>
            <a:off x="8995580" y="2627135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59C536E-FDD7-4D03-940C-1B971F801D65}"/>
              </a:ext>
            </a:extLst>
          </p:cNvPr>
          <p:cNvSpPr txBox="1"/>
          <p:nvPr/>
        </p:nvSpPr>
        <p:spPr>
          <a:xfrm>
            <a:off x="3164854" y="3465345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-Avo" pitchFamily="2" charset="0"/>
                <a:cs typeface="Arial-SGK-TV" pitchFamily="2" charset="0"/>
              </a:rPr>
              <a:t>la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6E9DD4-3381-4044-8A2A-E6F9E8839C78}"/>
              </a:ext>
            </a:extLst>
          </p:cNvPr>
          <p:cNvSpPr txBox="1"/>
          <p:nvPr/>
        </p:nvSpPr>
        <p:spPr>
          <a:xfrm>
            <a:off x="4334427" y="3461232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lo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BD79A07-7AD6-4EA3-9E36-2EDEAD423025}"/>
              </a:ext>
            </a:extLst>
          </p:cNvPr>
          <p:cNvSpPr txBox="1"/>
          <p:nvPr/>
        </p:nvSpPr>
        <p:spPr>
          <a:xfrm>
            <a:off x="5568082" y="344764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lô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19B44D1-55B7-4C12-B80F-ACDBD16C98F3}"/>
              </a:ext>
            </a:extLst>
          </p:cNvPr>
          <p:cNvSpPr txBox="1"/>
          <p:nvPr/>
        </p:nvSpPr>
        <p:spPr>
          <a:xfrm>
            <a:off x="6705435" y="3422687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le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77E1F4-D9AD-401D-BD07-7F8B89EE64CE}"/>
              </a:ext>
            </a:extLst>
          </p:cNvPr>
          <p:cNvSpPr txBox="1"/>
          <p:nvPr/>
        </p:nvSpPr>
        <p:spPr>
          <a:xfrm>
            <a:off x="7890087" y="3461922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lê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39C551A-B9A9-4EB2-81E3-F017137D468E}"/>
              </a:ext>
            </a:extLst>
          </p:cNvPr>
          <p:cNvSpPr txBox="1"/>
          <p:nvPr/>
        </p:nvSpPr>
        <p:spPr>
          <a:xfrm>
            <a:off x="8948050" y="347052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li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F724DEB-829E-4796-B2D0-A3D493FD875E}"/>
              </a:ext>
            </a:extLst>
          </p:cNvPr>
          <p:cNvSpPr txBox="1"/>
          <p:nvPr/>
        </p:nvSpPr>
        <p:spPr>
          <a:xfrm>
            <a:off x="3534869" y="4275344"/>
            <a:ext cx="116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-Avo" pitchFamily="2" charset="0"/>
                <a:cs typeface="Arial-SGK-TV" pitchFamily="2" charset="0"/>
              </a:rPr>
              <a:t>ha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59004F-CBC7-4F27-85D3-505A1FF853D5}"/>
              </a:ext>
            </a:extLst>
          </p:cNvPr>
          <p:cNvSpPr txBox="1"/>
          <p:nvPr/>
        </p:nvSpPr>
        <p:spPr>
          <a:xfrm>
            <a:off x="3391540" y="5177533"/>
            <a:ext cx="122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-Avo" pitchFamily="2" charset="0"/>
                <a:cs typeface="Arial-SGK-TV" pitchFamily="2" charset="0"/>
              </a:rPr>
              <a:t>cha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917C0B8-14DF-4159-9101-27D0020EE901}"/>
              </a:ext>
            </a:extLst>
          </p:cNvPr>
          <p:cNvSpPr txBox="1"/>
          <p:nvPr/>
        </p:nvSpPr>
        <p:spPr>
          <a:xfrm>
            <a:off x="4685235" y="4264157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ho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31D11D2-EA8B-4945-AF50-3870231FD768}"/>
              </a:ext>
            </a:extLst>
          </p:cNvPr>
          <p:cNvSpPr txBox="1"/>
          <p:nvPr/>
        </p:nvSpPr>
        <p:spPr>
          <a:xfrm>
            <a:off x="5975208" y="4279863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hô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A511EE8-49AB-4190-9DF1-F0C46D14BA70}"/>
              </a:ext>
            </a:extLst>
          </p:cNvPr>
          <p:cNvSpPr txBox="1"/>
          <p:nvPr/>
        </p:nvSpPr>
        <p:spPr>
          <a:xfrm>
            <a:off x="7044787" y="4246062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he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3207977-984B-4B9F-B883-E6F6BFCB2AB9}"/>
              </a:ext>
            </a:extLst>
          </p:cNvPr>
          <p:cNvSpPr txBox="1"/>
          <p:nvPr/>
        </p:nvSpPr>
        <p:spPr>
          <a:xfrm>
            <a:off x="8198208" y="4243689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hê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C10F7A6-75F9-477E-9F5F-B703608589C6}"/>
              </a:ext>
            </a:extLst>
          </p:cNvPr>
          <p:cNvSpPr txBox="1"/>
          <p:nvPr/>
        </p:nvSpPr>
        <p:spPr>
          <a:xfrm>
            <a:off x="9319542" y="4224386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hi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5ABFEE-A366-41A3-AC40-BD75E0AE7502}"/>
              </a:ext>
            </a:extLst>
          </p:cNvPr>
          <p:cNvSpPr txBox="1"/>
          <p:nvPr/>
        </p:nvSpPr>
        <p:spPr>
          <a:xfrm>
            <a:off x="4551413" y="5144143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cho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0A01243-EB1C-4D5A-9645-AC2CB43EB331}"/>
              </a:ext>
            </a:extLst>
          </p:cNvPr>
          <p:cNvSpPr txBox="1"/>
          <p:nvPr/>
        </p:nvSpPr>
        <p:spPr>
          <a:xfrm>
            <a:off x="5839862" y="5141430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chô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E592474-67B1-492E-8B13-1FBFF3BE81F4}"/>
              </a:ext>
            </a:extLst>
          </p:cNvPr>
          <p:cNvSpPr txBox="1"/>
          <p:nvPr/>
        </p:nvSpPr>
        <p:spPr>
          <a:xfrm>
            <a:off x="6901560" y="5122243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che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23F1E12-A6BE-45D2-A64A-15359FE7EC9B}"/>
              </a:ext>
            </a:extLst>
          </p:cNvPr>
          <p:cNvSpPr txBox="1"/>
          <p:nvPr/>
        </p:nvSpPr>
        <p:spPr>
          <a:xfrm>
            <a:off x="8103013" y="5127704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chê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3874A41-8922-4323-9FB0-E379A5F57B41}"/>
              </a:ext>
            </a:extLst>
          </p:cNvPr>
          <p:cNvSpPr txBox="1"/>
          <p:nvPr/>
        </p:nvSpPr>
        <p:spPr>
          <a:xfrm>
            <a:off x="9284259" y="5078454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chi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695540D-4273-48F0-8BBC-B7A6EEAFD206}"/>
              </a:ext>
            </a:extLst>
          </p:cNvPr>
          <p:cNvSpPr txBox="1"/>
          <p:nvPr/>
        </p:nvSpPr>
        <p:spPr>
          <a:xfrm>
            <a:off x="6891312" y="5977254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khe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B6D31B2-766E-468D-A5D7-AA4EF4D86AB2}"/>
              </a:ext>
            </a:extLst>
          </p:cNvPr>
          <p:cNvSpPr txBox="1"/>
          <p:nvPr/>
        </p:nvSpPr>
        <p:spPr>
          <a:xfrm>
            <a:off x="8148962" y="5981016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khê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25E5814-4BE7-47E6-B1C7-C76CD3B4FA49}"/>
              </a:ext>
            </a:extLst>
          </p:cNvPr>
          <p:cNvSpPr txBox="1"/>
          <p:nvPr/>
        </p:nvSpPr>
        <p:spPr>
          <a:xfrm>
            <a:off x="9320807" y="6004145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khi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8025316-52A4-4E3E-BE73-29EBD681BDC7}"/>
              </a:ext>
            </a:extLst>
          </p:cNvPr>
          <p:cNvSpPr txBox="1"/>
          <p:nvPr/>
        </p:nvSpPr>
        <p:spPr>
          <a:xfrm>
            <a:off x="3395792" y="5974495"/>
            <a:ext cx="116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-Avo" pitchFamily="2" charset="0"/>
                <a:cs typeface="Arial-SGK-TV" pitchFamily="2" charset="0"/>
              </a:rPr>
              <a:t>kha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5363B7C-E33D-4B28-A1E8-F35DFA522C5B}"/>
              </a:ext>
            </a:extLst>
          </p:cNvPr>
          <p:cNvSpPr txBox="1"/>
          <p:nvPr/>
        </p:nvSpPr>
        <p:spPr>
          <a:xfrm>
            <a:off x="4647080" y="5919376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kho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A89814D-B16E-4A10-9A35-B121C778E032}"/>
              </a:ext>
            </a:extLst>
          </p:cNvPr>
          <p:cNvSpPr txBox="1"/>
          <p:nvPr/>
        </p:nvSpPr>
        <p:spPr>
          <a:xfrm>
            <a:off x="5828827" y="5955798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SGK-TV" pitchFamily="2" charset="0"/>
                <a:cs typeface="Arial-SGK-TV" pitchFamily="2" charset="0"/>
              </a:rPr>
              <a:t>khô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D4E156-97F8-4744-9149-9439FA717506}"/>
              </a:ext>
            </a:extLst>
          </p:cNvPr>
          <p:cNvSpPr txBox="1"/>
          <p:nvPr/>
        </p:nvSpPr>
        <p:spPr>
          <a:xfrm>
            <a:off x="3235111" y="987214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VNI-Avo" pitchFamily="2" charset="0"/>
                <a:cs typeface="Arial-SGK-TV" pitchFamily="2" charset="0"/>
              </a:rPr>
              <a:t>da</a:t>
            </a:r>
            <a:endParaRPr lang="vi-VN" sz="36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6F5358-9C23-4F8C-A6C7-6D5C5FC67C0E}"/>
              </a:ext>
            </a:extLst>
          </p:cNvPr>
          <p:cNvSpPr txBox="1"/>
          <p:nvPr/>
        </p:nvSpPr>
        <p:spPr>
          <a:xfrm>
            <a:off x="4323395" y="902823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2DEC2D-9D2E-48D3-85EB-6AF03B494F4B}"/>
              </a:ext>
            </a:extLst>
          </p:cNvPr>
          <p:cNvSpPr txBox="1"/>
          <p:nvPr/>
        </p:nvSpPr>
        <p:spPr>
          <a:xfrm>
            <a:off x="5514834" y="918621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dô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3FE68B-C214-4B99-B61E-2A6DC141290D}"/>
              </a:ext>
            </a:extLst>
          </p:cNvPr>
          <p:cNvSpPr txBox="1"/>
          <p:nvPr/>
        </p:nvSpPr>
        <p:spPr>
          <a:xfrm>
            <a:off x="6698648" y="926978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BEC37D-B8C6-43A5-B90E-09AADBA71383}"/>
              </a:ext>
            </a:extLst>
          </p:cNvPr>
          <p:cNvSpPr txBox="1"/>
          <p:nvPr/>
        </p:nvSpPr>
        <p:spPr>
          <a:xfrm>
            <a:off x="7890087" y="926978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dê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F8F31F-E3B2-4A05-87D5-F2C72479D7CE}"/>
              </a:ext>
            </a:extLst>
          </p:cNvPr>
          <p:cNvSpPr txBox="1"/>
          <p:nvPr/>
        </p:nvSpPr>
        <p:spPr>
          <a:xfrm>
            <a:off x="8995580" y="93418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021B04-830E-42C8-8B23-ED06F018519C}"/>
              </a:ext>
            </a:extLst>
          </p:cNvPr>
          <p:cNvSpPr txBox="1"/>
          <p:nvPr/>
        </p:nvSpPr>
        <p:spPr>
          <a:xfrm>
            <a:off x="3235111" y="1827109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VNI-Avo" pitchFamily="2" charset="0"/>
                <a:cs typeface="Arial-SGK-TV" pitchFamily="2" charset="0"/>
              </a:rPr>
              <a:t>ña</a:t>
            </a:r>
            <a:endParaRPr lang="vi-VN" sz="3600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D63C98-62DF-4F70-B1F3-C6694E414240}"/>
              </a:ext>
            </a:extLst>
          </p:cNvPr>
          <p:cNvSpPr txBox="1"/>
          <p:nvPr/>
        </p:nvSpPr>
        <p:spPr>
          <a:xfrm>
            <a:off x="4291088" y="1784427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6B01B0-6B1C-45F3-AEDE-121290332B16}"/>
              </a:ext>
            </a:extLst>
          </p:cNvPr>
          <p:cNvSpPr txBox="1"/>
          <p:nvPr/>
        </p:nvSpPr>
        <p:spPr>
          <a:xfrm>
            <a:off x="5516532" y="1791189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639F2D-9AD9-4B94-A7E9-3D71CF9E35C4}"/>
              </a:ext>
            </a:extLst>
          </p:cNvPr>
          <p:cNvSpPr txBox="1"/>
          <p:nvPr/>
        </p:nvSpPr>
        <p:spPr>
          <a:xfrm>
            <a:off x="6675647" y="1785074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C52BCE-8B94-4CB6-ABB7-0A15E41D5C1E}"/>
              </a:ext>
            </a:extLst>
          </p:cNvPr>
          <p:cNvSpPr txBox="1"/>
          <p:nvPr/>
        </p:nvSpPr>
        <p:spPr>
          <a:xfrm>
            <a:off x="7852025" y="176202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đê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E54EA9-957D-41C9-8320-A26059F7D8CD}"/>
              </a:ext>
            </a:extLst>
          </p:cNvPr>
          <p:cNvSpPr txBox="1"/>
          <p:nvPr/>
        </p:nvSpPr>
        <p:spPr>
          <a:xfrm>
            <a:off x="8984501" y="177064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7AECDD-61AE-4D6F-802F-DB535CA3430E}"/>
              </a:ext>
            </a:extLst>
          </p:cNvPr>
          <p:cNvSpPr txBox="1"/>
          <p:nvPr/>
        </p:nvSpPr>
        <p:spPr>
          <a:xfrm>
            <a:off x="6732794" y="2581011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ke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94D993-4EE8-458F-8741-E7AAF93A0E8D}"/>
              </a:ext>
            </a:extLst>
          </p:cNvPr>
          <p:cNvSpPr txBox="1"/>
          <p:nvPr/>
        </p:nvSpPr>
        <p:spPr>
          <a:xfrm>
            <a:off x="7866112" y="2591562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kê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9BB142-735E-4033-8D30-01B1F710AC4B}"/>
              </a:ext>
            </a:extLst>
          </p:cNvPr>
          <p:cNvSpPr txBox="1"/>
          <p:nvPr/>
        </p:nvSpPr>
        <p:spPr>
          <a:xfrm>
            <a:off x="8971605" y="2640790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ki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6AEB5A-5CBF-4207-A12A-2F81BF7C0F66}"/>
              </a:ext>
            </a:extLst>
          </p:cNvPr>
          <p:cNvSpPr txBox="1"/>
          <p:nvPr/>
        </p:nvSpPr>
        <p:spPr>
          <a:xfrm>
            <a:off x="3164854" y="3481432"/>
            <a:ext cx="17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/>
                </a:solidFill>
                <a:latin typeface="VNI-Avo" pitchFamily="2" charset="0"/>
                <a:cs typeface="Arial-SGK-TV" pitchFamily="2" charset="0"/>
              </a:rPr>
              <a:t>la</a:t>
            </a:r>
            <a:endParaRPr lang="vi-VN" sz="3600" dirty="0">
              <a:solidFill>
                <a:schemeClr val="accent5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38CBD4-6663-472D-9CD8-A0F1792845CF}"/>
              </a:ext>
            </a:extLst>
          </p:cNvPr>
          <p:cNvSpPr txBox="1"/>
          <p:nvPr/>
        </p:nvSpPr>
        <p:spPr>
          <a:xfrm>
            <a:off x="4334427" y="3477319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0D9C84-9BB9-46EB-A664-27281B91ECED}"/>
              </a:ext>
            </a:extLst>
          </p:cNvPr>
          <p:cNvSpPr txBox="1"/>
          <p:nvPr/>
        </p:nvSpPr>
        <p:spPr>
          <a:xfrm>
            <a:off x="5568082" y="3463727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lô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94A1D7-7817-42B0-B5C5-BB410618B151}"/>
              </a:ext>
            </a:extLst>
          </p:cNvPr>
          <p:cNvSpPr txBox="1"/>
          <p:nvPr/>
        </p:nvSpPr>
        <p:spPr>
          <a:xfrm>
            <a:off x="6705435" y="3438774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9B8BF5-DCC1-4F38-9C1E-7ECBD4B92B2E}"/>
              </a:ext>
            </a:extLst>
          </p:cNvPr>
          <p:cNvSpPr txBox="1"/>
          <p:nvPr/>
        </p:nvSpPr>
        <p:spPr>
          <a:xfrm>
            <a:off x="7890087" y="3478009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lê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2799F5-D847-4F73-9B92-42AA7611BBA7}"/>
              </a:ext>
            </a:extLst>
          </p:cNvPr>
          <p:cNvSpPr txBox="1"/>
          <p:nvPr/>
        </p:nvSpPr>
        <p:spPr>
          <a:xfrm>
            <a:off x="8948050" y="3486607"/>
            <a:ext cx="178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58529A-276F-41CA-B089-F44DC6848F6C}"/>
              </a:ext>
            </a:extLst>
          </p:cNvPr>
          <p:cNvSpPr txBox="1"/>
          <p:nvPr/>
        </p:nvSpPr>
        <p:spPr>
          <a:xfrm>
            <a:off x="3521658" y="4275241"/>
            <a:ext cx="116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ha</a:t>
            </a:r>
            <a:endParaRPr lang="vi-VN" sz="36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FE45DD-5AB6-40D1-BDD1-790FD01856DE}"/>
              </a:ext>
            </a:extLst>
          </p:cNvPr>
          <p:cNvSpPr txBox="1"/>
          <p:nvPr/>
        </p:nvSpPr>
        <p:spPr>
          <a:xfrm>
            <a:off x="4672024" y="4264054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ho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2AB34-8861-4C47-A264-85AE0EC863D0}"/>
              </a:ext>
            </a:extLst>
          </p:cNvPr>
          <p:cNvSpPr txBox="1"/>
          <p:nvPr/>
        </p:nvSpPr>
        <p:spPr>
          <a:xfrm>
            <a:off x="5961997" y="4279760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hô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A2552C3-ABA1-4D18-8280-E9C527EBEF79}"/>
              </a:ext>
            </a:extLst>
          </p:cNvPr>
          <p:cNvSpPr txBox="1"/>
          <p:nvPr/>
        </p:nvSpPr>
        <p:spPr>
          <a:xfrm>
            <a:off x="7031576" y="4245959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he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D01AFA0-D6B0-4E0A-A7B6-148D4F7870E2}"/>
              </a:ext>
            </a:extLst>
          </p:cNvPr>
          <p:cNvSpPr txBox="1"/>
          <p:nvPr/>
        </p:nvSpPr>
        <p:spPr>
          <a:xfrm>
            <a:off x="8184997" y="4243586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hê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98A686-9910-48E3-8DC9-864514FA010F}"/>
              </a:ext>
            </a:extLst>
          </p:cNvPr>
          <p:cNvSpPr txBox="1"/>
          <p:nvPr/>
        </p:nvSpPr>
        <p:spPr>
          <a:xfrm>
            <a:off x="9306331" y="4224283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hi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368D4F-6557-46C8-A7AD-5AA5207E0B5B}"/>
              </a:ext>
            </a:extLst>
          </p:cNvPr>
          <p:cNvSpPr txBox="1"/>
          <p:nvPr/>
        </p:nvSpPr>
        <p:spPr>
          <a:xfrm>
            <a:off x="3391540" y="5206471"/>
            <a:ext cx="122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VNI-Avo" pitchFamily="2" charset="0"/>
                <a:cs typeface="Arial-SGK-TV" pitchFamily="2" charset="0"/>
              </a:rPr>
              <a:t>cha</a:t>
            </a:r>
            <a:endParaRPr lang="vi-VN" sz="3600" dirty="0">
              <a:solidFill>
                <a:schemeClr val="accent4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51CDEB-3324-42EE-BA0E-64A0F93F46EE}"/>
              </a:ext>
            </a:extLst>
          </p:cNvPr>
          <p:cNvSpPr txBox="1"/>
          <p:nvPr/>
        </p:nvSpPr>
        <p:spPr>
          <a:xfrm>
            <a:off x="4551413" y="5173081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2C393F-4D0A-4A7B-A985-8633166F1C4C}"/>
              </a:ext>
            </a:extLst>
          </p:cNvPr>
          <p:cNvSpPr txBox="1"/>
          <p:nvPr/>
        </p:nvSpPr>
        <p:spPr>
          <a:xfrm>
            <a:off x="5839862" y="5170368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chô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8A28A02-7D1E-4020-9CD4-0977314E452A}"/>
              </a:ext>
            </a:extLst>
          </p:cNvPr>
          <p:cNvSpPr txBox="1"/>
          <p:nvPr/>
        </p:nvSpPr>
        <p:spPr>
          <a:xfrm>
            <a:off x="6901560" y="5151181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E90539-4703-45CE-A439-EFE3821D7DD5}"/>
              </a:ext>
            </a:extLst>
          </p:cNvPr>
          <p:cNvSpPr txBox="1"/>
          <p:nvPr/>
        </p:nvSpPr>
        <p:spPr>
          <a:xfrm>
            <a:off x="8103013" y="5156642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chê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06F293-7E84-482F-A11A-1970AA914C94}"/>
              </a:ext>
            </a:extLst>
          </p:cNvPr>
          <p:cNvSpPr txBox="1"/>
          <p:nvPr/>
        </p:nvSpPr>
        <p:spPr>
          <a:xfrm>
            <a:off x="9284259" y="5107392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chi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CFBB19-273E-4B05-8F81-8F87360E351F}"/>
              </a:ext>
            </a:extLst>
          </p:cNvPr>
          <p:cNvSpPr txBox="1"/>
          <p:nvPr/>
        </p:nvSpPr>
        <p:spPr>
          <a:xfrm>
            <a:off x="6899229" y="5964840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F265B0-688A-4DD8-9396-38C599D6E16B}"/>
              </a:ext>
            </a:extLst>
          </p:cNvPr>
          <p:cNvSpPr txBox="1"/>
          <p:nvPr/>
        </p:nvSpPr>
        <p:spPr>
          <a:xfrm>
            <a:off x="8156879" y="5968602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khê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1D65875-C633-4892-891C-6DF3AC7D765D}"/>
              </a:ext>
            </a:extLst>
          </p:cNvPr>
          <p:cNvSpPr txBox="1"/>
          <p:nvPr/>
        </p:nvSpPr>
        <p:spPr>
          <a:xfrm>
            <a:off x="9328724" y="5991731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A436237-2E0E-41B6-AB45-1A0A10ED8280}"/>
              </a:ext>
            </a:extLst>
          </p:cNvPr>
          <p:cNvSpPr txBox="1"/>
          <p:nvPr/>
        </p:nvSpPr>
        <p:spPr>
          <a:xfrm>
            <a:off x="3403709" y="5962081"/>
            <a:ext cx="116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VNI-Avo" pitchFamily="2" charset="0"/>
                <a:cs typeface="Arial-SGK-TV" pitchFamily="2" charset="0"/>
              </a:rPr>
              <a:t>kha</a:t>
            </a:r>
            <a:endParaRPr lang="vi-VN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BF0B04-51B7-4350-94FC-782DE207037C}"/>
              </a:ext>
            </a:extLst>
          </p:cNvPr>
          <p:cNvSpPr txBox="1"/>
          <p:nvPr/>
        </p:nvSpPr>
        <p:spPr>
          <a:xfrm>
            <a:off x="4654997" y="5906962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4BB6FAF-983D-42E4-94F6-6FF7204D18A9}"/>
              </a:ext>
            </a:extLst>
          </p:cNvPr>
          <p:cNvSpPr txBox="1"/>
          <p:nvPr/>
        </p:nvSpPr>
        <p:spPr>
          <a:xfrm>
            <a:off x="5836744" y="5943384"/>
            <a:ext cx="11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</a:t>
            </a:r>
          </a:p>
        </p:txBody>
      </p:sp>
    </p:spTree>
    <p:extLst>
      <p:ext uri="{BB962C8B-B14F-4D97-AF65-F5344CB8AC3E}">
        <p14:creationId xmlns:p14="http://schemas.microsoft.com/office/powerpoint/2010/main" val="1101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1885668-2D0D-4874-B96A-659AF88346AF}"/>
              </a:ext>
            </a:extLst>
          </p:cNvPr>
          <p:cNvGraphicFramePr>
            <a:graphicFrameLocks noGrp="1"/>
          </p:cNvGraphicFramePr>
          <p:nvPr/>
        </p:nvGraphicFramePr>
        <p:xfrm>
          <a:off x="2505512" y="1275951"/>
          <a:ext cx="7801764" cy="2942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0294">
                  <a:extLst>
                    <a:ext uri="{9D8B030D-6E8A-4147-A177-3AD203B41FA5}">
                      <a16:colId xmlns:a16="http://schemas.microsoft.com/office/drawing/2014/main" val="1650759541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1676032976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1021458363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2057839149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3273972643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4120596826"/>
                    </a:ext>
                  </a:extLst>
                </a:gridCol>
              </a:tblGrid>
              <a:tr h="98078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2083332"/>
                  </a:ext>
                </a:extLst>
              </a:tr>
              <a:tr h="98078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7738703"/>
                  </a:ext>
                </a:extLst>
              </a:tr>
              <a:tr h="98078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85586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6E3494-A135-42DB-B8C6-1D6482F0E49E}"/>
              </a:ext>
            </a:extLst>
          </p:cNvPr>
          <p:cNvSpPr txBox="1"/>
          <p:nvPr/>
        </p:nvSpPr>
        <p:spPr>
          <a:xfrm>
            <a:off x="2726063" y="2402629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la</a:t>
            </a:r>
            <a:endParaRPr lang="vi-VN" sz="45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38EDC-3701-4878-B4AF-132E75CC47C4}"/>
              </a:ext>
            </a:extLst>
          </p:cNvPr>
          <p:cNvSpPr txBox="1"/>
          <p:nvPr/>
        </p:nvSpPr>
        <p:spPr>
          <a:xfrm>
            <a:off x="2739346" y="3377841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0070C0"/>
                </a:solidFill>
                <a:latin typeface="VNI-Avo" pitchFamily="2" charset="0"/>
                <a:cs typeface="Arial-SGK-TV" pitchFamily="2" charset="0"/>
              </a:rPr>
              <a:t>hoâ</a:t>
            </a:r>
            <a:endParaRPr lang="vi-VN" sz="45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60E18B-2C61-43EA-9F85-1EB3437D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94" y="1451951"/>
            <a:ext cx="517160" cy="5688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2AB7CB-81BF-4666-BB5E-DD54F2F7EF41}"/>
              </a:ext>
            </a:extLst>
          </p:cNvPr>
          <p:cNvCxnSpPr/>
          <p:nvPr/>
        </p:nvCxnSpPr>
        <p:spPr>
          <a:xfrm>
            <a:off x="4261613" y="1594826"/>
            <a:ext cx="262156" cy="2831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C0AA10-8EC5-40F4-A110-6C25126D0402}"/>
              </a:ext>
            </a:extLst>
          </p:cNvPr>
          <p:cNvCxnSpPr>
            <a:cxnSpLocks/>
          </p:cNvCxnSpPr>
          <p:nvPr/>
        </p:nvCxnSpPr>
        <p:spPr>
          <a:xfrm flipH="1">
            <a:off x="5752279" y="1657752"/>
            <a:ext cx="197489" cy="2416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í hiệu sách - đọc">
            <a:extLst>
              <a:ext uri="{FF2B5EF4-FFF2-40B4-BE49-F238E27FC236}">
                <a16:creationId xmlns:a16="http://schemas.microsoft.com/office/drawing/2014/main" id="{5BEE1C70-A5C6-404D-98F9-6E47DA913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87384"/>
            <a:ext cx="605054" cy="599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10079E-16A9-44CB-8EE2-927B56827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14" y="1572736"/>
            <a:ext cx="738748" cy="448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C2BC45-0325-4443-82C5-3239D3880F06}"/>
              </a:ext>
            </a:extLst>
          </p:cNvPr>
          <p:cNvSpPr txBox="1"/>
          <p:nvPr/>
        </p:nvSpPr>
        <p:spPr>
          <a:xfrm>
            <a:off x="3865805" y="2402629"/>
            <a:ext cx="1163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laø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  <a:p>
            <a:pPr algn="ctr"/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3FF654-F9D8-478B-9E00-125E28933691}"/>
              </a:ext>
            </a:extLst>
          </p:cNvPr>
          <p:cNvSpPr txBox="1"/>
          <p:nvPr/>
        </p:nvSpPr>
        <p:spPr>
          <a:xfrm>
            <a:off x="5166672" y="2427280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laù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9403A8-5054-4296-9C0A-79B291F6FA17}"/>
              </a:ext>
            </a:extLst>
          </p:cNvPr>
          <p:cNvSpPr txBox="1"/>
          <p:nvPr/>
        </p:nvSpPr>
        <p:spPr>
          <a:xfrm>
            <a:off x="6430388" y="2402629"/>
            <a:ext cx="1163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laï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  <a:p>
            <a:pPr algn="ctr"/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EEACAE-DA5B-4BC5-AD11-3788BF73ED4F}"/>
              </a:ext>
            </a:extLst>
          </p:cNvPr>
          <p:cNvSpPr txBox="1"/>
          <p:nvPr/>
        </p:nvSpPr>
        <p:spPr>
          <a:xfrm>
            <a:off x="7751650" y="2434694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laû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E2F01-A869-4239-996D-87177E2243DC}"/>
              </a:ext>
            </a:extLst>
          </p:cNvPr>
          <p:cNvSpPr txBox="1"/>
          <p:nvPr/>
        </p:nvSpPr>
        <p:spPr>
          <a:xfrm>
            <a:off x="8932311" y="2434694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laõ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910EA0-5236-4C1B-B6DB-D783D2404329}"/>
              </a:ext>
            </a:extLst>
          </p:cNvPr>
          <p:cNvSpPr txBox="1"/>
          <p:nvPr/>
        </p:nvSpPr>
        <p:spPr>
          <a:xfrm>
            <a:off x="5188082" y="3377841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hoáâ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071C95-CEB8-4D92-B014-AE2A57109B10}"/>
              </a:ext>
            </a:extLst>
          </p:cNvPr>
          <p:cNvSpPr txBox="1"/>
          <p:nvPr/>
        </p:nvSpPr>
        <p:spPr>
          <a:xfrm>
            <a:off x="3861864" y="3377841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hoàâ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B725F2-2547-41C6-A6FF-EDEA4DBB608E}"/>
              </a:ext>
            </a:extLst>
          </p:cNvPr>
          <p:cNvSpPr txBox="1"/>
          <p:nvPr/>
        </p:nvSpPr>
        <p:spPr>
          <a:xfrm>
            <a:off x="9024279" y="3342159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hoãâ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522F19-0B0A-4135-BC15-ED8EF2A7EA55}"/>
              </a:ext>
            </a:extLst>
          </p:cNvPr>
          <p:cNvSpPr txBox="1"/>
          <p:nvPr/>
        </p:nvSpPr>
        <p:spPr>
          <a:xfrm>
            <a:off x="7830998" y="3348680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hoåâ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DCD81E-AEC8-4E4D-82E3-B20E2B495211}"/>
              </a:ext>
            </a:extLst>
          </p:cNvPr>
          <p:cNvSpPr txBox="1"/>
          <p:nvPr/>
        </p:nvSpPr>
        <p:spPr>
          <a:xfrm>
            <a:off x="6534053" y="3377841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VNI-Avo" pitchFamily="2" charset="0"/>
                <a:cs typeface="Arial-SGK-TV" pitchFamily="2" charset="0"/>
              </a:rPr>
              <a:t>hoäâ</a:t>
            </a:r>
            <a:endParaRPr lang="vi-VN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64E191-D6B4-4411-B8CF-F3D9A73633C0}"/>
              </a:ext>
            </a:extLst>
          </p:cNvPr>
          <p:cNvSpPr txBox="1"/>
          <p:nvPr/>
        </p:nvSpPr>
        <p:spPr>
          <a:xfrm>
            <a:off x="3849117" y="2402629"/>
            <a:ext cx="1163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92D050"/>
                </a:solidFill>
                <a:latin typeface="VNI-Avo" pitchFamily="2" charset="0"/>
                <a:cs typeface="Arial-SGK-TV" pitchFamily="2" charset="0"/>
              </a:rPr>
              <a:t>laø</a:t>
            </a:r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73C72A-CD7E-4206-98FF-1D9BF4750606}"/>
              </a:ext>
            </a:extLst>
          </p:cNvPr>
          <p:cNvSpPr txBox="1"/>
          <p:nvPr/>
        </p:nvSpPr>
        <p:spPr>
          <a:xfrm>
            <a:off x="5149984" y="2427280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92D050"/>
                </a:solidFill>
                <a:latin typeface="VNI-Avo" pitchFamily="2" charset="0"/>
                <a:cs typeface="Arial-SGK-TV" pitchFamily="2" charset="0"/>
              </a:rPr>
              <a:t>laù</a:t>
            </a:r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173AE9-161C-4B8D-AD28-2585BB6109CA}"/>
              </a:ext>
            </a:extLst>
          </p:cNvPr>
          <p:cNvSpPr txBox="1"/>
          <p:nvPr/>
        </p:nvSpPr>
        <p:spPr>
          <a:xfrm>
            <a:off x="6413700" y="2402629"/>
            <a:ext cx="1163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92D050"/>
                </a:solidFill>
                <a:latin typeface="VNI-Avo" pitchFamily="2" charset="0"/>
                <a:cs typeface="Arial-SGK-TV" pitchFamily="2" charset="0"/>
              </a:rPr>
              <a:t>laï</a:t>
            </a:r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945BB2-8D51-4877-857C-E58D11C19502}"/>
              </a:ext>
            </a:extLst>
          </p:cNvPr>
          <p:cNvSpPr txBox="1"/>
          <p:nvPr/>
        </p:nvSpPr>
        <p:spPr>
          <a:xfrm>
            <a:off x="7734962" y="2434694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92D050"/>
                </a:solidFill>
                <a:latin typeface="VNI-Avo" pitchFamily="2" charset="0"/>
                <a:cs typeface="Arial-SGK-TV" pitchFamily="2" charset="0"/>
              </a:rPr>
              <a:t>laû</a:t>
            </a:r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3438E-14DD-49DE-8E82-5CD49D3DEED4}"/>
              </a:ext>
            </a:extLst>
          </p:cNvPr>
          <p:cNvSpPr txBox="1"/>
          <p:nvPr/>
        </p:nvSpPr>
        <p:spPr>
          <a:xfrm>
            <a:off x="8915623" y="2434694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92D050"/>
                </a:solidFill>
                <a:latin typeface="VNI-Avo" pitchFamily="2" charset="0"/>
                <a:cs typeface="Arial-SGK-TV" pitchFamily="2" charset="0"/>
              </a:rPr>
              <a:t>laõ</a:t>
            </a:r>
            <a:endParaRPr lang="vi-VN" sz="45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9E54E4-BC92-4354-A591-BC32F0202D8E}"/>
              </a:ext>
            </a:extLst>
          </p:cNvPr>
          <p:cNvSpPr txBox="1"/>
          <p:nvPr/>
        </p:nvSpPr>
        <p:spPr>
          <a:xfrm>
            <a:off x="5194200" y="3357895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hoáâ</a:t>
            </a:r>
            <a:endParaRPr lang="vi-VN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CB555E-D6B2-4621-A121-7D125B2C3B4E}"/>
              </a:ext>
            </a:extLst>
          </p:cNvPr>
          <p:cNvSpPr txBox="1"/>
          <p:nvPr/>
        </p:nvSpPr>
        <p:spPr>
          <a:xfrm>
            <a:off x="3867982" y="3357895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hoàâ</a:t>
            </a:r>
            <a:endParaRPr lang="vi-VN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094037-FC85-4775-96C9-E199301FCB92}"/>
              </a:ext>
            </a:extLst>
          </p:cNvPr>
          <p:cNvSpPr txBox="1"/>
          <p:nvPr/>
        </p:nvSpPr>
        <p:spPr>
          <a:xfrm>
            <a:off x="9030397" y="3322213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hoãâ</a:t>
            </a:r>
            <a:endParaRPr lang="vi-VN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996815-4EE0-48EB-8071-5123AB68A41E}"/>
              </a:ext>
            </a:extLst>
          </p:cNvPr>
          <p:cNvSpPr txBox="1"/>
          <p:nvPr/>
        </p:nvSpPr>
        <p:spPr>
          <a:xfrm>
            <a:off x="7837116" y="3328734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hoåâ</a:t>
            </a:r>
            <a:endParaRPr lang="vi-VN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62D121-C475-4935-9FB8-037A336E9753}"/>
              </a:ext>
            </a:extLst>
          </p:cNvPr>
          <p:cNvSpPr txBox="1"/>
          <p:nvPr/>
        </p:nvSpPr>
        <p:spPr>
          <a:xfrm>
            <a:off x="6540171" y="3357895"/>
            <a:ext cx="1163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FF00"/>
                </a:solidFill>
                <a:latin typeface="VNI-Avo" pitchFamily="2" charset="0"/>
                <a:cs typeface="Arial-SGK-TV" pitchFamily="2" charset="0"/>
              </a:rPr>
              <a:t>hoäâ</a:t>
            </a:r>
            <a:endParaRPr lang="vi-VN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2" grpId="1"/>
      <p:bldP spid="23" grpId="0"/>
      <p:bldP spid="24" grpId="0"/>
      <p:bldP spid="37" grpId="0"/>
      <p:bldP spid="38" grpId="0"/>
      <p:bldP spid="39" grpId="0"/>
      <p:bldP spid="40" grpId="0"/>
      <p:bldP spid="41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1"/>
            <a:ext cx="9144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4404123" y="3281770"/>
            <a:ext cx="1835944" cy="32623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A1DA8D-A2F2-4FE9-977A-5B3DF4302E9E}"/>
              </a:ext>
            </a:extLst>
          </p:cNvPr>
          <p:cNvSpPr/>
          <p:nvPr/>
        </p:nvSpPr>
        <p:spPr>
          <a:xfrm>
            <a:off x="3389908" y="2234828"/>
            <a:ext cx="5700319" cy="1505331"/>
          </a:xfrm>
          <a:prstGeom prst="roundRect">
            <a:avLst/>
          </a:prstGeom>
          <a:solidFill>
            <a:srgbClr val="01B49E"/>
          </a:solidFill>
          <a:ln>
            <a:solidFill>
              <a:srgbClr val="01B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kề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/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hẹ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khế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lê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45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9DCB5C9B-25C4-48DA-8955-8287B688A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877" y="809319"/>
            <a:ext cx="605054" cy="599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80C83A-896D-4666-9F27-5A184194D4E1}"/>
              </a:ext>
            </a:extLst>
          </p:cNvPr>
          <p:cNvSpPr txBox="1"/>
          <p:nvPr/>
        </p:nvSpPr>
        <p:spPr>
          <a:xfrm>
            <a:off x="6705600" y="2955328"/>
            <a:ext cx="990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C4AE9-8EAA-45B7-9667-E9B06EE5845A}"/>
              </a:ext>
            </a:extLst>
          </p:cNvPr>
          <p:cNvSpPr txBox="1"/>
          <p:nvPr/>
        </p:nvSpPr>
        <p:spPr>
          <a:xfrm>
            <a:off x="3733800" y="2948970"/>
            <a:ext cx="17180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C6125-B7FD-4B9E-A366-3D51ECB3780F}"/>
              </a:ext>
            </a:extLst>
          </p:cNvPr>
          <p:cNvSpPr txBox="1"/>
          <p:nvPr/>
        </p:nvSpPr>
        <p:spPr>
          <a:xfrm>
            <a:off x="4038600" y="2286000"/>
            <a:ext cx="17180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607B8-F29F-45AE-A8C7-62E1696EE392}"/>
              </a:ext>
            </a:extLst>
          </p:cNvPr>
          <p:cNvSpPr txBox="1"/>
          <p:nvPr/>
        </p:nvSpPr>
        <p:spPr>
          <a:xfrm>
            <a:off x="6400800" y="2943670"/>
            <a:ext cx="5555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FF087-6350-4302-8808-F9CD1C819FFE}"/>
              </a:ext>
            </a:extLst>
          </p:cNvPr>
          <p:cNvSpPr txBox="1"/>
          <p:nvPr/>
        </p:nvSpPr>
        <p:spPr>
          <a:xfrm>
            <a:off x="7620000" y="2948970"/>
            <a:ext cx="990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299B2-1070-492B-80A2-FA32C375E247}"/>
              </a:ext>
            </a:extLst>
          </p:cNvPr>
          <p:cNvSpPr txBox="1"/>
          <p:nvPr/>
        </p:nvSpPr>
        <p:spPr>
          <a:xfrm>
            <a:off x="8099626" y="2257352"/>
            <a:ext cx="990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</a:rPr>
              <a:t>.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C3F85-5B10-43E1-ACEC-15EE8136DD09}"/>
              </a:ext>
            </a:extLst>
          </p:cNvPr>
          <p:cNvSpPr txBox="1"/>
          <p:nvPr/>
        </p:nvSpPr>
        <p:spPr>
          <a:xfrm>
            <a:off x="8404925" y="2948970"/>
            <a:ext cx="990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Arial-SGK-TV" pitchFamily="2" charset="0"/>
              </a:rPr>
              <a:t>.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524002" y="857100"/>
            <a:ext cx="9143999" cy="5157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5707" y="2756777"/>
            <a:ext cx="7072166" cy="1847985"/>
          </a:xfrm>
          <a:prstGeom prst="rect">
            <a:avLst/>
          </a:prstGeom>
          <a:noFill/>
        </p:spPr>
        <p:txBody>
          <a:bodyPr wrap="square" lIns="92881" tIns="46440" rIns="92881" bIns="46440">
            <a:spAutoFit/>
          </a:bodyPr>
          <a:lstStyle/>
          <a:p>
            <a:pPr algn="ctr" defTabSz="726609"/>
            <a:r>
              <a:rPr lang="en-US" sz="11399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1399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1399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endParaRPr lang="en-US" sz="11399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47834" y="2000623"/>
          <a:ext cx="8496336" cy="3679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21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531021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45978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931" marR="64931" marT="32466" marB="32466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5" y="1058157"/>
            <a:ext cx="567938" cy="657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2262289" y="2870252"/>
            <a:ext cx="9377050" cy="286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358">
              <a:defRPr/>
            </a:pPr>
            <a:r>
              <a:rPr lang="el-GR" sz="1798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17988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đi</a:t>
            </a:r>
            <a:r>
              <a:rPr lang="en-US" sz="17988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7988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chợ</a:t>
            </a:r>
            <a:endParaRPr lang="en-US" sz="17988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54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FC4CE-5C81-47EB-8972-AB156031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15" y="1043203"/>
            <a:ext cx="4001257" cy="4830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D12D31-A027-4F05-A2B0-4D64F150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50318"/>
            <a:ext cx="4450000" cy="18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BFC9AA-20F9-44E1-9F28-D3F5A94E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64" y="931106"/>
            <a:ext cx="4114799" cy="5069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B891E6-EF34-46CA-A3C7-C1D2618D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96" y="1445996"/>
            <a:ext cx="4757143" cy="3966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A5906-E305-4CD7-B62E-3B3D51BA57EC}"/>
              </a:ext>
            </a:extLst>
          </p:cNvPr>
          <p:cNvSpPr txBox="1"/>
          <p:nvPr/>
        </p:nvSpPr>
        <p:spPr>
          <a:xfrm>
            <a:off x="6858000" y="3581400"/>
            <a:ext cx="917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bí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AA6C8-8932-4E52-9B91-210B942BCD7E}"/>
              </a:ext>
            </a:extLst>
          </p:cNvPr>
          <p:cNvSpPr txBox="1"/>
          <p:nvPr/>
        </p:nvSpPr>
        <p:spPr>
          <a:xfrm>
            <a:off x="8197137" y="3570848"/>
            <a:ext cx="917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lê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5DC65-402D-42C7-9A47-3B38B5A730CE}"/>
              </a:ext>
            </a:extLst>
          </p:cNvPr>
          <p:cNvSpPr txBox="1"/>
          <p:nvPr/>
        </p:nvSpPr>
        <p:spPr>
          <a:xfrm>
            <a:off x="9300806" y="3570847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khế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705">
        <p:fade/>
      </p:transition>
    </mc:Choice>
    <mc:Fallback xmlns="">
      <p:transition spd="med" advTm="64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3336C-2D34-419F-8F3D-B3DE8A2410BB}"/>
              </a:ext>
            </a:extLst>
          </p:cNvPr>
          <p:cNvSpPr txBox="1"/>
          <p:nvPr/>
        </p:nvSpPr>
        <p:spPr>
          <a:xfrm>
            <a:off x="4191000" y="533400"/>
            <a:ext cx="281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Daën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doø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F9704-D2E0-47F9-B2A7-C0B3CB0B2885}"/>
              </a:ext>
            </a:extLst>
          </p:cNvPr>
          <p:cNvSpPr txBox="1"/>
          <p:nvPr/>
        </p:nvSpPr>
        <p:spPr>
          <a:xfrm>
            <a:off x="1066800" y="1447800"/>
            <a:ext cx="10896600" cy="4132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VNI-Avo" pitchFamily="2" charset="0"/>
              </a:rPr>
              <a:t>Luyeän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ñoïc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laïi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VNI-Avo" pitchFamily="2" charset="0"/>
              </a:rPr>
              <a:t>Hoaøn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thaønh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trong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Vui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hoïc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cuøng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chöõ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vieát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vôû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Taäp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vieát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vôû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taäp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Tieáng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Vieät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VNI-Avo" pitchFamily="2" charset="0"/>
              </a:rPr>
              <a:t>Noäp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vieát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theo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yeâu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caàu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cuûa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coâ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giaùo</a:t>
            </a:r>
            <a:r>
              <a:rPr lang="en-US" sz="3600" b="1" dirty="0">
                <a:latin typeface="VNI-Avo" pitchFamily="2" charset="0"/>
              </a:rPr>
              <a:t>.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VNI-Avo" pitchFamily="2" charset="0"/>
              </a:rPr>
              <a:t>Chuaån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bò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sau</a:t>
            </a:r>
            <a:r>
              <a:rPr lang="en-US" sz="36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6"/>
    </mc:Choice>
    <mc:Fallback xmlns="">
      <p:transition spd="slow" advTm="194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220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8"/>
          <p:cNvSpPr>
            <a:spLocks noChangeArrowheads="1"/>
          </p:cNvSpPr>
          <p:nvPr/>
        </p:nvSpPr>
        <p:spPr bwMode="auto">
          <a:xfrm>
            <a:off x="1666875" y="-96838"/>
            <a:ext cx="895350" cy="895351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AutoShape 8"/>
          <p:cNvSpPr>
            <a:spLocks noChangeArrowheads="1"/>
          </p:cNvSpPr>
          <p:nvPr/>
        </p:nvSpPr>
        <p:spPr bwMode="auto">
          <a:xfrm>
            <a:off x="9683750" y="6086475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AutoShape 8"/>
          <p:cNvSpPr>
            <a:spLocks noChangeArrowheads="1"/>
          </p:cNvSpPr>
          <p:nvPr/>
        </p:nvSpPr>
        <p:spPr bwMode="auto">
          <a:xfrm>
            <a:off x="1336675" y="30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0" name="AutoShape 8"/>
          <p:cNvSpPr>
            <a:spLocks noChangeArrowheads="1"/>
          </p:cNvSpPr>
          <p:nvPr/>
        </p:nvSpPr>
        <p:spPr bwMode="auto">
          <a:xfrm>
            <a:off x="9888538" y="5745163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1" name="AutoShape 8"/>
          <p:cNvSpPr>
            <a:spLocks noChangeArrowheads="1"/>
          </p:cNvSpPr>
          <p:nvPr/>
        </p:nvSpPr>
        <p:spPr bwMode="auto">
          <a:xfrm>
            <a:off x="9742488" y="-76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9888538" y="30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3" name="TextBox 1"/>
          <p:cNvSpPr txBox="1">
            <a:spLocks noChangeArrowheads="1"/>
          </p:cNvSpPr>
          <p:nvPr/>
        </p:nvSpPr>
        <p:spPr bwMode="auto">
          <a:xfrm>
            <a:off x="3505201" y="1371600"/>
            <a:ext cx="527420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5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altLang="en-US" sz="115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altLang="en-US" sz="115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altLang="en-US" sz="11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08261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2430" y="306050"/>
            <a:ext cx="265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2382" y="1905000"/>
          <a:ext cx="6096000" cy="2286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3039"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961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91059" y="1766706"/>
            <a:ext cx="2371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2851" y="1704291"/>
            <a:ext cx="1134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VNI-Avo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282065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8800" dirty="0" err="1">
                <a:latin typeface="VNI-Avo" pitchFamily="2" charset="0"/>
              </a:rPr>
              <a:t>ôï</a:t>
            </a:r>
            <a:endParaRPr lang="vi-VN" sz="8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801850"/>
            <a:ext cx="3278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8800" dirty="0" err="1">
                <a:latin typeface="VNI-Avo" pitchFamily="2" charset="0"/>
              </a:rPr>
              <a:t>ôï</a:t>
            </a:r>
            <a:endParaRPr lang="vi-VN" sz="8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14479"/>
            <a:ext cx="7620000" cy="56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22435"/>
              </p:ext>
            </p:extLst>
          </p:nvPr>
        </p:nvGraphicFramePr>
        <p:xfrm>
          <a:off x="2133600" y="3176709"/>
          <a:ext cx="4800600" cy="26923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9756"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800" b="0" dirty="0">
                        <a:solidFill>
                          <a:schemeClr val="tx1"/>
                        </a:solidFill>
                        <a:latin typeface="VNI-Avo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756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32220" y="686063"/>
            <a:ext cx="1469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1300" y="3048000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9171" y="3108572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6600" dirty="0" err="1">
                <a:latin typeface="VNI-Avo" pitchFamily="2" charset="0"/>
              </a:rPr>
              <a:t>eá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8764" y="4445598"/>
            <a:ext cx="2510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8800" dirty="0" err="1">
                <a:latin typeface="VNI-Avo" pitchFamily="2" charset="0"/>
              </a:rPr>
              <a:t>eá</a:t>
            </a:r>
            <a:endParaRPr lang="en-US" sz="8800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-26232"/>
            <a:ext cx="4592571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1363" y="3048000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VNI-Avo" pitchFamily="2" charset="0"/>
              </a:rPr>
              <a:t>eâ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4682" y="598990"/>
            <a:ext cx="946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2682" y="58514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150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752601" y="4495801"/>
            <a:ext cx="8520425" cy="208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1" y="762000"/>
            <a:ext cx="265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1" y="2362200"/>
            <a:ext cx="265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kh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107291" y="1140765"/>
          <a:ext cx="2481618" cy="20116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4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697"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697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33600" y="1188720"/>
          <a:ext cx="2481618" cy="20116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4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697"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697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6704" y="1238315"/>
            <a:ext cx="96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927" y="1268795"/>
            <a:ext cx="46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3218" y="2265812"/>
            <a:ext cx="22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chôï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6814" y="5638801"/>
            <a:ext cx="252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chôï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08609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86525"/>
            <a:ext cx="3056660" cy="2041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8337" y="162889"/>
            <a:ext cx="108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1840" y="1221011"/>
            <a:ext cx="93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6612" y="2188401"/>
            <a:ext cx="134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4800" dirty="0" err="1">
                <a:latin typeface="VNI-Avo" pitchFamily="2" charset="0"/>
              </a:rPr>
              <a:t>eá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1287" y="1227206"/>
            <a:ext cx="93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eâ</a:t>
            </a:r>
            <a:endParaRPr lang="en-US" sz="4800" dirty="0"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0" y="3232690"/>
            <a:ext cx="3265828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96200" y="563639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4800" dirty="0" err="1">
                <a:latin typeface="VNI-Avo" pitchFamily="2" charset="0"/>
              </a:rPr>
              <a:t>eá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4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93" b="91160" l="5507" r="11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6" t="85347" r="87914" b="8194"/>
          <a:stretch/>
        </p:blipFill>
        <p:spPr>
          <a:xfrm>
            <a:off x="-152400" y="-381000"/>
            <a:ext cx="1460501" cy="1811017"/>
          </a:xfrm>
          <a:prstGeom prst="rect">
            <a:avLst/>
          </a:prstGeom>
        </p:spPr>
      </p:pic>
      <p:pic>
        <p:nvPicPr>
          <p:cNvPr id="4" name="Hành trang số_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0"/>
            <a:ext cx="7467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1341</TotalTime>
  <Words>352</Words>
  <Application>Microsoft Office PowerPoint</Application>
  <PresentationFormat>Widescreen</PresentationFormat>
  <Paragraphs>235</Paragraphs>
  <Slides>28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Arial-SGK-TV</vt:lpstr>
      <vt:lpstr>Calibri</vt:lpstr>
      <vt:lpstr>HP001</vt:lpstr>
      <vt:lpstr>HP001 4 hàng</vt:lpstr>
      <vt:lpstr>Quicksand Medium</vt:lpstr>
      <vt:lpstr>Times New Roman</vt:lpstr>
      <vt:lpstr>Tw Cen MT</vt:lpstr>
      <vt:lpstr>VNI-Avo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QUẬN PHÚ NHUẬN Trường Tiểu học Đông Ba</dc:title>
  <dc:creator>Nhai</dc:creator>
  <cp:lastModifiedBy>minh</cp:lastModifiedBy>
  <cp:revision>179</cp:revision>
  <dcterms:created xsi:type="dcterms:W3CDTF">2020-03-26T11:56:58Z</dcterms:created>
  <dcterms:modified xsi:type="dcterms:W3CDTF">2021-10-08T16:52:29Z</dcterms:modified>
</cp:coreProperties>
</file>